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22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94905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AgriSaarthi – Empowering Farmers Digitally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368527"/>
            <a:ext cx="7468553" cy="2343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Prepared by: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BHATT MAHARSHI JIGNESHBHAI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Enrollment No.: 23002170110010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Roll No.: 147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Batch:A5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Branch: C.E.</a:t>
            </a:r>
            <a:endParaRPr lang="en-US" sz="1850" dirty="0"/>
          </a:p>
        </p:txBody>
      </p:sp>
      <p:pic>
        <p:nvPicPr>
          <p:cNvPr id="5" name="Picture 4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8BA13981-0F28-7B60-99B0-DCDAA04DC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6" name="Picture 5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160E49B9-C6C5-CEDB-FED9-47C756B78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0" y="0"/>
            <a:ext cx="24765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58026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Thank You!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5885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5" name="Picture 4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A28CC8F6-67C7-2E9F-4510-B93E40B0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6" name="Picture 5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BB7EEA93-9062-7845-FC94-F50580DF3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0" y="0"/>
            <a:ext cx="2476500" cy="87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23E7A1-1AFA-3F81-D64E-CAB3455263E5}"/>
              </a:ext>
            </a:extLst>
          </p:cNvPr>
          <p:cNvSpPr/>
          <p:nvPr/>
        </p:nvSpPr>
        <p:spPr>
          <a:xfrm>
            <a:off x="0" y="7337234"/>
            <a:ext cx="14630400" cy="876300"/>
          </a:xfrm>
          <a:prstGeom prst="rect">
            <a:avLst/>
          </a:prstGeom>
          <a:solidFill>
            <a:srgbClr val="24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Made with ❤️ for Rural India</a:t>
            </a:r>
            <a:endParaRPr lang="en-IN"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652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47975"/>
            <a:ext cx="4158734" cy="3716298"/>
          </a:xfrm>
          <a:prstGeom prst="roundRect">
            <a:avLst>
              <a:gd name="adj" fmla="val 393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847975"/>
            <a:ext cx="121920" cy="3716298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117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What is AgriSaarthi?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613309"/>
            <a:ext cx="352770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AgriSaarthi is a digital platform designed to support farmers. It serves as a comprehensive resource for agricultural information and community interaction.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847975"/>
            <a:ext cx="4158734" cy="3716298"/>
          </a:xfrm>
          <a:prstGeom prst="roundRect">
            <a:avLst>
              <a:gd name="adj" fmla="val 393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847975"/>
            <a:ext cx="121920" cy="3716298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117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613309"/>
            <a:ext cx="352770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platform's primary purpose is to provide farmers with easy access to informative blogs and verified government schemes, fostering a more connected and informed agricultural community.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847975"/>
            <a:ext cx="4158853" cy="3716298"/>
          </a:xfrm>
          <a:prstGeom prst="roundRect">
            <a:avLst>
              <a:gd name="adj" fmla="val 393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2847975"/>
            <a:ext cx="121920" cy="3716298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117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Target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613309"/>
            <a:ext cx="35278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Farmers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995059" y="4080034"/>
            <a:ext cx="35278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Experts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9995059" y="4546759"/>
            <a:ext cx="35278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Government Officials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995059" y="5013484"/>
            <a:ext cx="35278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Retailers</a:t>
            </a:r>
            <a:endParaRPr lang="en-US" sz="1850" dirty="0"/>
          </a:p>
        </p:txBody>
      </p:sp>
      <p:pic>
        <p:nvPicPr>
          <p:cNvPr id="18" name="Picture 17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A250B9A4-9A9F-54BB-B8D6-B8C5A285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19" name="Picture 18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43ECF098-2235-F774-4DE5-76C2755E3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0" y="0"/>
            <a:ext cx="2476500" cy="876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57F753-3814-804A-99AA-F4F57F36AD55}"/>
              </a:ext>
            </a:extLst>
          </p:cNvPr>
          <p:cNvSpPr/>
          <p:nvPr/>
        </p:nvSpPr>
        <p:spPr>
          <a:xfrm>
            <a:off x="0" y="7337234"/>
            <a:ext cx="14630400" cy="876300"/>
          </a:xfrm>
          <a:prstGeom prst="rect">
            <a:avLst/>
          </a:prstGeom>
          <a:solidFill>
            <a:srgbClr val="24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Made with ❤️ for Rural India</a:t>
            </a:r>
            <a:endParaRPr lang="en-IN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164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99253"/>
            <a:ext cx="4158734" cy="4213860"/>
          </a:xfrm>
          <a:prstGeom prst="roundRect">
            <a:avLst>
              <a:gd name="adj" fmla="val 241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84659" y="28461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5" y="3003233"/>
            <a:ext cx="323136" cy="403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4659" y="3803571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Lack of Centralized Digital Platforms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4659" y="4651058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Farmers often struggle to find a single, reliable digital hub for all their agricultural needs, leading to fragmented information access.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599253"/>
            <a:ext cx="4158734" cy="4213860"/>
          </a:xfrm>
          <a:prstGeom prst="roundRect">
            <a:avLst>
              <a:gd name="adj" fmla="val 241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82709" y="28461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15" y="3003233"/>
            <a:ext cx="323136" cy="403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82709" y="3803571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Difficulty in Accessing Government Schemes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82709" y="4651058"/>
            <a:ext cx="366486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Information about crucial government schemes is often scattered or complex, making it hard for farmers to identify and apply for relevant support.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599253"/>
            <a:ext cx="4158853" cy="4213860"/>
          </a:xfrm>
          <a:prstGeom prst="roundRect">
            <a:avLst>
              <a:gd name="adj" fmla="val 241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80759" y="28461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8164" y="3003233"/>
            <a:ext cx="323136" cy="403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0759" y="3803571"/>
            <a:ext cx="366498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 Digital Community for Farmers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80759" y="4651058"/>
            <a:ext cx="366498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There's a significant gap in digital spaces where farmers can interact, share knowledge, and learn from each other's experiences.</a:t>
            </a:r>
            <a:endParaRPr lang="en-US" sz="1850" dirty="0"/>
          </a:p>
        </p:txBody>
      </p:sp>
      <p:pic>
        <p:nvPicPr>
          <p:cNvPr id="18" name="Picture 17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F8E1CBF2-D265-3EB4-06B9-00800CB63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19" name="Picture 18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4BDCC287-DC79-7168-3F26-63008A6AE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3900" y="0"/>
            <a:ext cx="2476500" cy="876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06B242-163B-86DB-2A1A-5B289FECC696}"/>
              </a:ext>
            </a:extLst>
          </p:cNvPr>
          <p:cNvSpPr/>
          <p:nvPr/>
        </p:nvSpPr>
        <p:spPr>
          <a:xfrm>
            <a:off x="0" y="7337234"/>
            <a:ext cx="14630400" cy="876300"/>
          </a:xfrm>
          <a:prstGeom prst="rect">
            <a:avLst/>
          </a:prstGeom>
          <a:solidFill>
            <a:srgbClr val="24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Made with ❤️ for Rural India</a:t>
            </a:r>
            <a:endParaRPr lang="en-IN"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6499" y="548521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Objectives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5642015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Help farmers access verified government schemes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 provide a reliable and easy-to-navigate database of government agricultural schemes.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699980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Allow farmers and experts to post informative blogs and media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 create a platform for knowledge sharing through user-generated content.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397502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Encourage community engagement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 foster a vibrant online community where farmers can interact, ask questions, and share experiences.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Weather Prediction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 provide accurate and timely weather forecasts relevant to agricultural activities.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42423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Market Price Analysis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 offer insights into current market prices for various crops, aiding farmers in making informed selling decisions.</a:t>
            </a:r>
            <a:endParaRPr lang="en-US" sz="1600" dirty="0"/>
          </a:p>
        </p:txBody>
      </p:sp>
      <p:pic>
        <p:nvPicPr>
          <p:cNvPr id="18" name="Picture 17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C723AB7E-4727-AC23-FFB1-BDF9C8CE2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19" name="Picture 18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1E7A30B8-369C-A0B6-9CEC-D6635186EF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3900" y="-28575"/>
            <a:ext cx="2476500" cy="876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F28F1C6-CB6A-0A49-F491-627E2D0655E1}"/>
              </a:ext>
            </a:extLst>
          </p:cNvPr>
          <p:cNvSpPr/>
          <p:nvPr/>
        </p:nvSpPr>
        <p:spPr>
          <a:xfrm>
            <a:off x="0" y="7790974"/>
            <a:ext cx="14630400" cy="422560"/>
          </a:xfrm>
          <a:prstGeom prst="rect">
            <a:avLst/>
          </a:prstGeom>
          <a:solidFill>
            <a:srgbClr val="24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Made with ❤️ for Rural India</a:t>
            </a:r>
            <a:endParaRPr lang="en-IN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00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Tech Stack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52782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3948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Frontend: React.js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2890361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Utilizing React.js for building a dynamic and responsive user interface.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252782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53388" y="2394823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Backend: Django (Python)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53388" y="3242310"/>
            <a:ext cx="322123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Leveraging Django for robust backend development, API management, and data processing.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252782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71440" y="23948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Database: SQLite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71440" y="2890361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Using SQLite for efficient and lightweight data storage and retrieval.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72814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35336" y="5514856"/>
            <a:ext cx="28844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Framework: Bootstrap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735336" y="6010394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Implementing Bootstrap for responsive design and consistent UI elements.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776" y="5372814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53388" y="55148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Icons: Font Awesome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153388" y="6010394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Integrating Font Awesome for a wide range of scalable vector icons.</a:t>
            </a:r>
            <a:endParaRPr lang="en-US" sz="1850" dirty="0"/>
          </a:p>
        </p:txBody>
      </p:sp>
      <p:pic>
        <p:nvPicPr>
          <p:cNvPr id="18" name="Picture 17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D14295A8-CF4E-B053-9D19-9ECDF9C81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19" name="Picture 18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6AD4CAA1-950D-529D-3F13-86F63233EF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9375" y="0"/>
            <a:ext cx="2476500" cy="876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5B2105-BDC9-16BC-F3B3-3FBFD0C9991F}"/>
              </a:ext>
            </a:extLst>
          </p:cNvPr>
          <p:cNvSpPr/>
          <p:nvPr/>
        </p:nvSpPr>
        <p:spPr>
          <a:xfrm>
            <a:off x="0" y="7337234"/>
            <a:ext cx="14630400" cy="876300"/>
          </a:xfrm>
          <a:prstGeom prst="rect">
            <a:avLst/>
          </a:prstGeom>
          <a:solidFill>
            <a:srgbClr val="24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Made with ❤️ for Rural India</a:t>
            </a:r>
            <a:endParaRPr lang="en-IN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1723" y="552628"/>
            <a:ext cx="4886682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System Features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26877" y="1597104"/>
            <a:ext cx="467201" cy="467201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01723" y="1636038"/>
            <a:ext cx="2931914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Blog System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726877" y="2341371"/>
            <a:ext cx="467201" cy="467201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01723" y="2380304"/>
            <a:ext cx="3461028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Image Upload in Posts</a:t>
            </a:r>
            <a:endParaRPr lang="en-US" sz="2300" dirty="0"/>
          </a:p>
        </p:txBody>
      </p:sp>
      <p:sp>
        <p:nvSpPr>
          <p:cNvPr id="9" name="Shape 7"/>
          <p:cNvSpPr/>
          <p:nvPr/>
        </p:nvSpPr>
        <p:spPr>
          <a:xfrm>
            <a:off x="726877" y="3070083"/>
            <a:ext cx="467201" cy="467201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01723" y="3109017"/>
            <a:ext cx="3184803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WEATHER PREDICTION</a:t>
            </a:r>
            <a:endParaRPr lang="en-US" sz="2300" dirty="0"/>
          </a:p>
        </p:txBody>
      </p:sp>
      <p:sp>
        <p:nvSpPr>
          <p:cNvPr id="12" name="Shape 10"/>
          <p:cNvSpPr/>
          <p:nvPr/>
        </p:nvSpPr>
        <p:spPr>
          <a:xfrm>
            <a:off x="739903" y="3802619"/>
            <a:ext cx="467201" cy="467201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14749" y="3841553"/>
            <a:ext cx="2931914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Market analysis</a:t>
            </a:r>
            <a:endParaRPr lang="en-US" sz="2300" dirty="0"/>
          </a:p>
        </p:txBody>
      </p:sp>
      <p:sp>
        <p:nvSpPr>
          <p:cNvPr id="15" name="Shape 13"/>
          <p:cNvSpPr/>
          <p:nvPr/>
        </p:nvSpPr>
        <p:spPr>
          <a:xfrm>
            <a:off x="726877" y="4574089"/>
            <a:ext cx="467201" cy="467201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01723" y="4613022"/>
            <a:ext cx="3049667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Role-Based Access</a:t>
            </a:r>
            <a:endParaRPr lang="en-US" sz="2300" dirty="0"/>
          </a:p>
        </p:txBody>
      </p:sp>
      <p:pic>
        <p:nvPicPr>
          <p:cNvPr id="18" name="Picture 17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8D7AAEA8-FA20-E7A5-4291-DE175E36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19" name="Picture 18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4CB56E24-61DA-C11E-1385-C4D79034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0" y="0"/>
            <a:ext cx="2476500" cy="876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0EC791-FCA3-63A9-5B2B-FF4A9F27AFC8}"/>
              </a:ext>
            </a:extLst>
          </p:cNvPr>
          <p:cNvSpPr/>
          <p:nvPr/>
        </p:nvSpPr>
        <p:spPr>
          <a:xfrm>
            <a:off x="0" y="7337234"/>
            <a:ext cx="14630400" cy="876300"/>
          </a:xfrm>
          <a:prstGeom prst="rect">
            <a:avLst/>
          </a:prstGeom>
          <a:solidFill>
            <a:srgbClr val="24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Made with ❤️ for Rural India</a:t>
            </a:r>
            <a:endParaRPr lang="en-IN"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73046" y="718329"/>
            <a:ext cx="4037290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Architecture Diagram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60" y="1294209"/>
            <a:ext cx="10393680" cy="71626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78680" y="5751085"/>
            <a:ext cx="2840310" cy="3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Frontend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91" y="3926417"/>
            <a:ext cx="672611" cy="6726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41066" y="2765743"/>
            <a:ext cx="2848507" cy="3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Backend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773" y="4336500"/>
            <a:ext cx="672611" cy="6726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67676" y="6631995"/>
            <a:ext cx="2840310" cy="3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API Services</a:t>
            </a:r>
            <a:endParaRPr lang="en-US" sz="1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064" y="4746582"/>
            <a:ext cx="672610" cy="67261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288916" y="3201679"/>
            <a:ext cx="2840310" cy="711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Auth, Posts, Schemes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979" y="5186932"/>
            <a:ext cx="672611" cy="67261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89002" y="8646200"/>
            <a:ext cx="13452396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diagram illustrates the flow of data and interactions within the AgriSaarthi platform, from user interface to backend services and API management.</a:t>
            </a:r>
            <a:endParaRPr lang="en-US" sz="1300" dirty="0"/>
          </a:p>
        </p:txBody>
      </p:sp>
      <p:pic>
        <p:nvPicPr>
          <p:cNvPr id="13" name="Picture 12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5501D7F3-D034-C26E-05FC-8D01272E0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14" name="Picture 13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91B89568-674B-B210-9292-31B7710FC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9226" y="0"/>
            <a:ext cx="2476500" cy="876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B7F819-1181-9E6E-51DE-CFE13E348980}"/>
              </a:ext>
            </a:extLst>
          </p:cNvPr>
          <p:cNvSpPr/>
          <p:nvPr/>
        </p:nvSpPr>
        <p:spPr>
          <a:xfrm>
            <a:off x="0" y="7337234"/>
            <a:ext cx="14630400" cy="876300"/>
          </a:xfrm>
          <a:prstGeom prst="rect">
            <a:avLst/>
          </a:prstGeom>
          <a:solidFill>
            <a:srgbClr val="24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Made with ❤️ for Rural India</a:t>
            </a:r>
            <a:endParaRPr lang="en-IN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74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Challenges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10170"/>
            <a:ext cx="6297930" cy="2392442"/>
          </a:xfrm>
          <a:prstGeom prst="roundRect">
            <a:avLst>
              <a:gd name="adj" fmla="val 4202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4" y="2197060"/>
            <a:ext cx="287179" cy="28717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84" y="4528542"/>
            <a:ext cx="287179" cy="2871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27177" y="2699623"/>
            <a:ext cx="551902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Handling media uploads and poll data together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227177" y="3547110"/>
            <a:ext cx="551902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Integrating diverse data types like media files and poll responses within a unified system.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7494627" y="2310170"/>
            <a:ext cx="6298049" cy="2392442"/>
          </a:xfrm>
          <a:prstGeom prst="roundRect">
            <a:avLst>
              <a:gd name="adj" fmla="val 4202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18" y="2197060"/>
            <a:ext cx="287179" cy="28717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607" y="4528542"/>
            <a:ext cx="287179" cy="2871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84081" y="2699623"/>
            <a:ext cx="551914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Managing user roles and permissions cleanly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84081" y="3547110"/>
            <a:ext cx="551914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Ensuring a robust and secure system for different user roles with varying access levels.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837724" y="5061585"/>
            <a:ext cx="6297930" cy="2040493"/>
          </a:xfrm>
          <a:prstGeom prst="roundRect">
            <a:avLst>
              <a:gd name="adj" fmla="val 492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4" y="4948476"/>
            <a:ext cx="287179" cy="28717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84" y="6928009"/>
            <a:ext cx="287179" cy="28717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227177" y="5451038"/>
            <a:ext cx="39878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Realtime market data fetching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227177" y="5946577"/>
            <a:ext cx="551902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Implementing efficient mechanisms to fetch and display up-to-date market prices.</a:t>
            </a:r>
            <a:endParaRPr lang="en-US" sz="1850" dirty="0"/>
          </a:p>
        </p:txBody>
      </p:sp>
      <p:sp>
        <p:nvSpPr>
          <p:cNvPr id="18" name="Shape 10"/>
          <p:cNvSpPr/>
          <p:nvPr/>
        </p:nvSpPr>
        <p:spPr>
          <a:xfrm>
            <a:off x="7494627" y="5061585"/>
            <a:ext cx="6298049" cy="2040493"/>
          </a:xfrm>
          <a:prstGeom prst="roundRect">
            <a:avLst>
              <a:gd name="adj" fmla="val 492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18" y="4948476"/>
            <a:ext cx="287179" cy="287179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607" y="6928009"/>
            <a:ext cx="287179" cy="287179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884081" y="5451038"/>
            <a:ext cx="49560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Realtime Govt. schemes data fetching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884081" y="5946577"/>
            <a:ext cx="551914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Developing reliable methods to continuously update and verify government scheme information.</a:t>
            </a:r>
            <a:endParaRPr lang="en-US" sz="1850" dirty="0"/>
          </a:p>
        </p:txBody>
      </p:sp>
      <p:pic>
        <p:nvPicPr>
          <p:cNvPr id="23" name="Picture 22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93B9C625-7F28-FAFA-5C6A-E40F6B0A7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24" name="Picture 23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7CDD2335-CA64-BEA9-98B5-A33F90676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0" y="0"/>
            <a:ext cx="2476500" cy="876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3BB551C-FE2D-A501-FE4C-4EA288B6A86F}"/>
              </a:ext>
            </a:extLst>
          </p:cNvPr>
          <p:cNvSpPr/>
          <p:nvPr/>
        </p:nvSpPr>
        <p:spPr>
          <a:xfrm>
            <a:off x="0" y="7337234"/>
            <a:ext cx="14630400" cy="876300"/>
          </a:xfrm>
          <a:prstGeom prst="rect">
            <a:avLst/>
          </a:prstGeom>
          <a:solidFill>
            <a:srgbClr val="24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Made with ❤️ for Rural India</a:t>
            </a:r>
            <a:endParaRPr lang="en-IN" sz="2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6243"/>
            <a:ext cx="5762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96697" y="3516392"/>
            <a:ext cx="3839528" cy="239316"/>
          </a:xfrm>
          <a:prstGeom prst="roundRect">
            <a:avLst>
              <a:gd name="adj" fmla="val 420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724" y="3277017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" y="3411676"/>
            <a:ext cx="358973" cy="448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4234458"/>
            <a:ext cx="371998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Add support for regional languages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5081945"/>
            <a:ext cx="371998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 make the platform accessible and user-friendly for farmers across diverse linguistic backgrounds.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574744" y="3157299"/>
            <a:ext cx="3839647" cy="239316"/>
          </a:xfrm>
          <a:prstGeom prst="roundRect">
            <a:avLst>
              <a:gd name="adj" fmla="val 420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15771" y="2917924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317" y="3052584"/>
            <a:ext cx="358973" cy="44874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5087" y="3875365"/>
            <a:ext cx="372010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Notification system for scheme deadlines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5087" y="4722852"/>
            <a:ext cx="372010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 alert farmers about important deadlines for government schemes, ensuring they don't miss out on opportunities.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952911" y="2798326"/>
            <a:ext cx="3839647" cy="239316"/>
          </a:xfrm>
          <a:prstGeom prst="roundRect">
            <a:avLst>
              <a:gd name="adj" fmla="val 420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593937" y="2558951"/>
            <a:ext cx="718066" cy="718066"/>
          </a:xfrm>
          <a:prstGeom prst="roundRect">
            <a:avLst>
              <a:gd name="adj" fmla="val 63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483" y="2693610"/>
            <a:ext cx="358973" cy="44874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33253" y="3516392"/>
            <a:ext cx="34894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Offline accessibility (PWA)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33253" y="4011930"/>
            <a:ext cx="372010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 enable farmers to access essential information even without an internet connection, through a Progressive Web App.</a:t>
            </a:r>
            <a:endParaRPr lang="en-US" sz="1850" dirty="0"/>
          </a:p>
        </p:txBody>
      </p:sp>
      <p:pic>
        <p:nvPicPr>
          <p:cNvPr id="18" name="Picture 17" descr="A blue and yellow logo with a globe and stars&#10;&#10;AI-generated content may be incorrect.">
            <a:extLst>
              <a:ext uri="{FF2B5EF4-FFF2-40B4-BE49-F238E27FC236}">
                <a16:creationId xmlns:a16="http://schemas.microsoft.com/office/drawing/2014/main" id="{307E1284-83AE-B4D7-79C1-622987A70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76350" cy="1133475"/>
          </a:xfrm>
          <a:prstGeom prst="rect">
            <a:avLst/>
          </a:prstGeom>
        </p:spPr>
      </p:pic>
      <p:pic>
        <p:nvPicPr>
          <p:cNvPr id="19" name="Picture 18" descr="A blue and red text on a white background&#10;&#10;AI-generated content may be incorrect.">
            <a:extLst>
              <a:ext uri="{FF2B5EF4-FFF2-40B4-BE49-F238E27FC236}">
                <a16:creationId xmlns:a16="http://schemas.microsoft.com/office/drawing/2014/main" id="{A64C4AD0-D483-F1E4-F99C-5DDACF7FF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3900" y="0"/>
            <a:ext cx="2476500" cy="876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C67832-5B44-01B9-5D79-536BC09CCCE0}"/>
              </a:ext>
            </a:extLst>
          </p:cNvPr>
          <p:cNvSpPr/>
          <p:nvPr/>
        </p:nvSpPr>
        <p:spPr>
          <a:xfrm>
            <a:off x="0" y="7337234"/>
            <a:ext cx="14630400" cy="876300"/>
          </a:xfrm>
          <a:prstGeom prst="rect">
            <a:avLst/>
          </a:prstGeom>
          <a:solidFill>
            <a:srgbClr val="2421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Made with ❤️ for Rural India</a:t>
            </a:r>
            <a:endParaRPr lang="en-IN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623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Overpass</vt:lpstr>
      <vt:lpstr>Overpass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Madri Bhatt</cp:lastModifiedBy>
  <cp:revision>2</cp:revision>
  <dcterms:created xsi:type="dcterms:W3CDTF">2025-08-06T21:31:32Z</dcterms:created>
  <dcterms:modified xsi:type="dcterms:W3CDTF">2025-08-06T21:48:50Z</dcterms:modified>
</cp:coreProperties>
</file>